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0ADB-A8F4-3664-97BA-88AC1C4A0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7179F5-DFDC-9A06-E119-60B292E34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5D36A-C5C5-2654-3981-BF9A3BCD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6E10AF-536A-1F88-8C3D-A3278E37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2146A-07C3-3F45-FE47-9DD627EF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25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255C9-87C5-E44B-2631-BD4CF936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B5D6DC-DD42-E7A2-DFAA-3786AB6D4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03E6E-D52A-8FDB-6924-35847AB7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D490BB-022D-D749-28DB-8179C5B6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2C1B3-B419-4ACC-BEDD-D7DB18FB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48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9BE2DB-33FC-9B57-1EC0-4F45F37D1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F5E423-2AF1-BE74-6B0D-C2C368A17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9D7FA4-E116-5A6C-AB83-03C69121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3A3235-6FB5-82D2-5145-AB0A6255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EE3A7B-A7B5-4D0D-9035-50AC8087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6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4117F-06BE-2572-CE32-64D81137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3670-86B7-CC64-42A2-9D760E165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CB3220-BC1F-A8AE-BA2C-B854367E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6ECAE-6D42-BA69-1F4C-08FF4ADF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01B213-74C5-A1B8-C7B7-9F0548B7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66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CEF82-9FCF-DA5C-2229-B13182C5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269ADF-AAB2-0B88-D11E-A04EB7A4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FEAE9-817F-E50A-501E-41F5A50D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241396-D758-7823-84AD-CE881EB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504B02-8DCF-5A31-913F-BF401D96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5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7756A-AD0B-1212-A617-BC990DD9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0FB97-9B94-2E88-DBE7-9F70303AC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4ADE13-F2C3-CBE7-4343-C9220279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9D342E-04F7-5C81-A695-FF2E9135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906BD8-408D-BF7B-8859-9CA91FFD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BCE7FF-3EDC-A687-42E0-11D0E4FC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09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E1118-095D-4D34-77F5-2699508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DB734A-46EC-D19A-FD44-DECE9D5A7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A6047-8A44-64F5-4342-1EE12D0DA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1928A4-F304-F413-F534-3CA107130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0F7A35-FC9A-B005-9669-CE48C5CCB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C170CF-CF21-252D-4244-51EF1068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00FE20-646D-47A5-DCDE-A64443FC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B57F6B-37A4-6E09-A9E2-923A05E9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3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141A6-9A00-D661-95B3-32ED8541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B2098D-F6F8-1670-0BA8-E5DCE411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3886A5-10BF-EEA3-8225-ABF08B78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6D803A-3A93-E51C-A0BB-9E536CAD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51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E5B312-5B95-1116-F72E-D2649161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54AA32-8151-B679-4F7D-0B3A850F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CF9C8-C024-1427-41E6-083B3C5D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4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806BE-B235-2BBE-C140-582DB48B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ABCE8A-94BB-6BB0-2AD6-9C5776A2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109E2-AD42-C294-B01C-75214A304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DD9879-5321-E5BF-07FB-8155BA15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9B0A65-DFAF-41EB-5DE7-04B03DB0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94147A-086A-6CA4-78C2-4EFE722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1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B679E-A2EF-5217-D8F1-ED7B7765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C199D8-1E62-D86C-02F7-6AAC941BC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0132C2-DBFA-2403-3F82-8DC0315E8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53EA6C-820E-3A61-A0FA-651590F3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129622-D36B-BE6F-9737-64141789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BBA55C-71BA-9862-A07E-3A167B34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8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123A82-4C0F-098F-ACDC-63695D22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49D8B-688E-E05C-9E3E-4BA97A93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B4E442-EFC1-C21C-8C76-0AEF78CB9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227BF-EB86-41DE-AAC9-E4322E4595B5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E95B66-48B8-EDC9-C166-AC6B7070B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54684B-1E24-DAF6-90AD-1E6034A4C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0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Poster, Wolkenkratzer, Grafikdesign enthält.&#10;&#10;Automatisch generierte Beschreibung">
            <a:extLst>
              <a:ext uri="{FF2B5EF4-FFF2-40B4-BE49-F238E27FC236}">
                <a16:creationId xmlns:a16="http://schemas.microsoft.com/office/drawing/2014/main" id="{03B9C08C-2FDD-D94A-0893-6EAE61F1D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Rudite Stiebre</dc:creator>
  <cp:lastModifiedBy>ISAPS Marketing</cp:lastModifiedBy>
  <cp:revision>5</cp:revision>
  <dcterms:created xsi:type="dcterms:W3CDTF">2024-04-16T09:08:45Z</dcterms:created>
  <dcterms:modified xsi:type="dcterms:W3CDTF">2025-01-31T13:37:01Z</dcterms:modified>
</cp:coreProperties>
</file>