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84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B009D2-6BA0-A2D1-6551-39F8E7A78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E26F95-F8B3-EF93-4891-1F6E2D845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26E740-8A43-A770-A9EB-5CAA959E2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B0DAE9-B68F-67EE-4831-1094F1F08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A380D4-0BA2-0C3F-8402-D9F4957C2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69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6B36AD-6970-7F1E-A8B0-D7AF1510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42828D-7DA3-B69E-DF54-AA0809CBA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6C63B8-C721-2036-7336-988CD4C57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FA24EB-4A87-EC33-0434-CEB9CA2B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238CF7-514C-5F69-3ADE-A6B1550F5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90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B46AC7E-73D8-5531-AA6C-1DA3CF4A49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1B658DA-7833-D8FA-13E7-423897A2A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BD9FE8-78BD-FBC7-2EB5-59E4459C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1725D8-F565-CB27-3EBB-C1C67178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FF68B-C556-3CEF-C529-0BA1D487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08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89932-9710-0165-0D2C-7DFEACB39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DCF220-20C0-4C88-0A12-0CBB2F066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AF919A-DCA1-C529-7412-E8F3F0AE9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E86B5A-1BE1-10CE-AB2F-F69568FC1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E28108-FEB0-E494-AB99-D45E2E245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260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FBED4-3D0D-59F4-9691-2A16CD387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BEB1B0-0E9C-B1E5-2C62-0125E242F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57398D-2D47-F38A-BA18-E0DCC329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C2EB77-1F36-EA29-F1A4-894D27CA0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C62402-E460-94A1-95F5-D5807A168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14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3F545-0ED9-AAED-9AEA-12A15D538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D7335E-905F-E7DB-180B-108C43DC0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439665F-932B-95F4-CED7-BE6979C0E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9ECD22F-D025-EB0E-361E-3FC53029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4A86CA-A123-E14F-AD7A-5DC741B77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D8E5E5-1FDB-69B3-FB09-5AE340D7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74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D8699-C115-2669-5946-18060143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BA407D-C88F-C5F9-A71B-4F89AEE7C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A79236-6F3E-FC18-A743-C3E573805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47D408-F5C6-9D55-7F77-CA673BA6D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BFE19F9-6833-6323-6476-3B827CAEE5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5BE28D6-217E-0AFF-4DFB-271DB1ACB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63737BF-DD02-CE0D-0AAC-501EACCF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AC2C528-3E18-06A8-4681-A70288956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396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5677C-BBE7-F275-D891-1ED3E857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ACF0C42-E25D-EC29-6FF0-E1EEDA0E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C772A-3056-00E8-AF59-77F26699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BEBED25-2964-E4B9-7963-73A61E327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00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37FD6B-0E86-B5D6-7208-71EE8481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2E2CC5-E10E-D36E-DE91-396F4D27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8726FB-0343-BC60-1955-2E6CF25C4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75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90A51-FE8F-75FC-988F-20739716C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984DEE-54CD-1337-99CC-E5BDD5905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1D753D-6284-EB61-5C51-6C040A6EC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C830A3-2DC2-3EBA-7F1A-0BA79CE0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4C1DE45-A6AE-D556-5867-E36CEA13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15DB886-CF65-707E-1E93-FA269FCA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33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E0A58-C8AE-AF2E-2D01-4413C98B9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3ED935D-A555-386C-B63C-8D6A516A08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315C9CA-A57A-5C36-2964-A8556C3FA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5B3B38-7ED4-9067-B78A-0CE70EB47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BC3ADA-714B-10D2-5CF4-70AC0D90A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470132-6345-5D0B-90CC-69BFB9B4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83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CB4B62D-6FA9-20AA-E2E6-DFE7B2851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1ACDC1-F120-AC0B-217F-3C3712C87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D9185F-D14D-656B-8FBF-D483D2877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002A7D-37F1-445D-B252-34DE11EC7AA4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F847940-87BF-B2BF-6426-9F573E51B9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92DACB-640B-0667-9727-42FE79667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0D4D8-5F3C-4106-A6FF-4B4DED1C41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85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Wasser, Wolkenkratzer, Werbung enthält.&#10;&#10;KI-generierte Inhalte können fehlerhaft sein.">
            <a:extLst>
              <a:ext uri="{FF2B5EF4-FFF2-40B4-BE49-F238E27FC236}">
                <a16:creationId xmlns:a16="http://schemas.microsoft.com/office/drawing/2014/main" id="{C41DAA3A-1D52-2213-EC00-6EE666CB4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77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ISAPS Marketing</dc:creator>
  <cp:lastModifiedBy>ISAPS Marketing</cp:lastModifiedBy>
  <cp:revision>1</cp:revision>
  <dcterms:created xsi:type="dcterms:W3CDTF">2026-02-27T09:04:25Z</dcterms:created>
  <dcterms:modified xsi:type="dcterms:W3CDTF">2026-02-27T09:05:13Z</dcterms:modified>
</cp:coreProperties>
</file>